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6" r:id="rId2"/>
    <p:sldId id="256" r:id="rId3"/>
    <p:sldId id="264" r:id="rId4"/>
    <p:sldId id="257" r:id="rId5"/>
    <p:sldId id="265" r:id="rId6"/>
    <p:sldId id="259" r:id="rId7"/>
    <p:sldId id="262" r:id="rId8"/>
    <p:sldId id="263" r:id="rId9"/>
  </p:sldIdLst>
  <p:sldSz cx="14630400" cy="8229600"/>
  <p:notesSz cx="8229600" cy="14630400"/>
  <p:embeddedFontLst>
    <p:embeddedFont>
      <p:font typeface="Heebo" pitchFamily="2" charset="-79"/>
      <p:regular r:id="rId11"/>
      <p:bold r:id="rId12"/>
    </p:embeddedFont>
    <p:embeddedFont>
      <p:font typeface="Montserrat" panose="00000500000000000000" pitchFamily="2"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57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8">
            <a:extLst>
              <a:ext uri="{FF2B5EF4-FFF2-40B4-BE49-F238E27FC236}">
                <a16:creationId xmlns:a16="http://schemas.microsoft.com/office/drawing/2014/main" id="{81B3BAAF-5199-E1E5-C626-278F1F56A8B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1DB3DA2-1BEC-E34C-5458-1BE26AB69885}"/>
              </a:ext>
            </a:extLst>
          </p:cNvPr>
          <p:cNvPicPr>
            <a:picLocks noChangeAspect="1"/>
          </p:cNvPicPr>
          <p:nvPr/>
        </p:nvPicPr>
        <p:blipFill>
          <a:blip r:embed="rId2"/>
          <a:stretch>
            <a:fillRect/>
          </a:stretch>
        </p:blipFill>
        <p:spPr>
          <a:xfrm>
            <a:off x="2564780" y="0"/>
            <a:ext cx="8240751" cy="8229600"/>
          </a:xfrm>
          <a:prstGeom prst="rect">
            <a:avLst/>
          </a:prstGeom>
        </p:spPr>
      </p:pic>
    </p:spTree>
    <p:extLst>
      <p:ext uri="{BB962C8B-B14F-4D97-AF65-F5344CB8AC3E}">
        <p14:creationId xmlns:p14="http://schemas.microsoft.com/office/powerpoint/2010/main" val="757437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9889"/>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Stadium Concession Management</a:t>
            </a:r>
            <a:endParaRPr lang="en-US" sz="6150" dirty="0"/>
          </a:p>
        </p:txBody>
      </p:sp>
      <p:sp>
        <p:nvSpPr>
          <p:cNvPr id="4" name="Text 1"/>
          <p:cNvSpPr/>
          <p:nvPr/>
        </p:nvSpPr>
        <p:spPr>
          <a:xfrm flipV="1">
            <a:off x="8870038" y="5607606"/>
            <a:ext cx="4966573" cy="45719"/>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Box 7"/>
          <p:cNvSpPr txBox="1"/>
          <p:nvPr/>
        </p:nvSpPr>
        <p:spPr>
          <a:xfrm>
            <a:off x="11161986" y="5053160"/>
            <a:ext cx="2601994" cy="1754326"/>
          </a:xfrm>
          <a:prstGeom prst="rect">
            <a:avLst/>
          </a:prstGeom>
          <a:noFill/>
        </p:spPr>
        <p:txBody>
          <a:bodyPr wrap="none" rtlCol="0">
            <a:spAutoFit/>
          </a:bodyPr>
          <a:lstStyle/>
          <a:p>
            <a:r>
              <a:rPr lang="en-GB" sz="3600" dirty="0">
                <a:solidFill>
                  <a:schemeClr val="bg1"/>
                </a:solidFill>
              </a:rPr>
              <a:t>BY-VINAY N</a:t>
            </a:r>
          </a:p>
          <a:p>
            <a:r>
              <a:rPr lang="en-GB" sz="3600" dirty="0">
                <a:solidFill>
                  <a:schemeClr val="bg1"/>
                </a:solidFill>
              </a:rPr>
              <a:t>      JEEVAN</a:t>
            </a:r>
          </a:p>
          <a:p>
            <a:r>
              <a:rPr lang="en-GB" sz="3600" dirty="0">
                <a:solidFill>
                  <a:schemeClr val="bg1"/>
                </a:solidFill>
              </a:rPr>
              <a:t>     SRIKANTH</a:t>
            </a:r>
            <a:endParaRPr lang="en-IN" sz="3600" dirty="0">
              <a:solidFill>
                <a:schemeClr val="bg1"/>
              </a:solidFill>
            </a:endParaRPr>
          </a:p>
        </p:txBody>
      </p:sp>
      <p:sp>
        <p:nvSpPr>
          <p:cNvPr id="6" name="Rectangle 5">
            <a:extLst>
              <a:ext uri="{FF2B5EF4-FFF2-40B4-BE49-F238E27FC236}">
                <a16:creationId xmlns:a16="http://schemas.microsoft.com/office/drawing/2014/main" id="{F7B04972-308C-B43F-F06B-7164C40EA210}"/>
              </a:ext>
            </a:extLst>
          </p:cNvPr>
          <p:cNvSpPr/>
          <p:nvPr/>
        </p:nvSpPr>
        <p:spPr>
          <a:xfrm>
            <a:off x="12887661" y="7709195"/>
            <a:ext cx="1619026" cy="4289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669" y="740978"/>
            <a:ext cx="7930055" cy="1107996"/>
          </a:xfrm>
          <a:prstGeom prst="rect">
            <a:avLst/>
          </a:prstGeom>
          <a:noFill/>
        </p:spPr>
        <p:txBody>
          <a:bodyPr wrap="square" rtlCol="0">
            <a:spAutoFit/>
          </a:bodyPr>
          <a:lstStyle/>
          <a:p>
            <a:r>
              <a:rPr lang="en-GB" sz="6600" b="1" u="sng" dirty="0">
                <a:solidFill>
                  <a:schemeClr val="bg1"/>
                </a:solidFill>
              </a:rPr>
              <a:t>I</a:t>
            </a:r>
            <a:r>
              <a:rPr lang="en-GB" sz="6000" b="1" u="sng" dirty="0">
                <a:solidFill>
                  <a:schemeClr val="bg1"/>
                </a:solidFill>
              </a:rPr>
              <a:t>NTRODUCTIO</a:t>
            </a:r>
            <a:r>
              <a:rPr lang="en-GB" sz="6600" b="1" u="sng" dirty="0">
                <a:solidFill>
                  <a:schemeClr val="bg1"/>
                </a:solidFill>
              </a:rPr>
              <a:t>N</a:t>
            </a:r>
            <a:r>
              <a:rPr lang="en-GB" sz="6600" b="1" dirty="0">
                <a:solidFill>
                  <a:schemeClr val="bg1"/>
                </a:solidFill>
              </a:rPr>
              <a:t>:-</a:t>
            </a:r>
            <a:endParaRPr lang="en-IN" sz="6600" b="1" dirty="0">
              <a:solidFill>
                <a:schemeClr val="bg1"/>
              </a:solidFill>
            </a:endParaRPr>
          </a:p>
        </p:txBody>
      </p:sp>
      <p:sp>
        <p:nvSpPr>
          <p:cNvPr id="3" name="TextBox 2"/>
          <p:cNvSpPr txBox="1"/>
          <p:nvPr/>
        </p:nvSpPr>
        <p:spPr>
          <a:xfrm>
            <a:off x="288757" y="1848974"/>
            <a:ext cx="11562263" cy="5509200"/>
          </a:xfrm>
          <a:prstGeom prst="rect">
            <a:avLst/>
          </a:prstGeom>
          <a:noFill/>
        </p:spPr>
        <p:txBody>
          <a:bodyPr wrap="square" rtlCol="0">
            <a:spAutoFit/>
          </a:bodyPr>
          <a:lstStyle/>
          <a:p>
            <a:r>
              <a:rPr lang="en-GB" sz="4400" dirty="0">
                <a:solidFill>
                  <a:schemeClr val="bg1"/>
                </a:solidFill>
              </a:rPr>
              <a:t>Stadium concession management involves overseeing food and beverage services within sports arenas, concert venues, and other large event facilities. Effective management of concessions is crucial for enhancing the customer experience, maximizing revenue, and ensuring operational efficiency.</a:t>
            </a:r>
          </a:p>
          <a:p>
            <a:endParaRPr lang="en-IN" sz="4400" dirty="0"/>
          </a:p>
        </p:txBody>
      </p:sp>
    </p:spTree>
    <p:extLst>
      <p:ext uri="{BB962C8B-B14F-4D97-AF65-F5344CB8AC3E}">
        <p14:creationId xmlns:p14="http://schemas.microsoft.com/office/powerpoint/2010/main" val="260297354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10515719"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in Concession Operations</a:t>
            </a:r>
            <a:endParaRPr lang="en-US" sz="4450" dirty="0"/>
          </a:p>
        </p:txBody>
      </p:sp>
      <p:sp>
        <p:nvSpPr>
          <p:cNvPr id="3" name="Text 1"/>
          <p:cNvSpPr/>
          <p:nvPr/>
        </p:nvSpPr>
        <p:spPr>
          <a:xfrm>
            <a:off x="1184082" y="393763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Long Wait Times</a:t>
            </a:r>
            <a:endParaRPr lang="en-US" sz="2200" dirty="0"/>
          </a:p>
        </p:txBody>
      </p:sp>
      <p:sp>
        <p:nvSpPr>
          <p:cNvPr id="4" name="Text 2"/>
          <p:cNvSpPr/>
          <p:nvPr/>
        </p:nvSpPr>
        <p:spPr>
          <a:xfrm>
            <a:off x="793790" y="4578310"/>
            <a:ext cx="3978116"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Frustrated fans waiting in long lines.</a:t>
            </a:r>
            <a:endParaRPr lang="en-US" sz="1750" dirty="0"/>
          </a:p>
        </p:txBody>
      </p:sp>
      <p:sp>
        <p:nvSpPr>
          <p:cNvPr id="5" name="Text 3"/>
          <p:cNvSpPr/>
          <p:nvPr/>
        </p:nvSpPr>
        <p:spPr>
          <a:xfrm>
            <a:off x="5332928" y="3974864"/>
            <a:ext cx="3359706"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Inventory Management</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Running out of popular items frequently.</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Data Collection</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Limited data on fan preferences and sales.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731" y="394138"/>
            <a:ext cx="4068358" cy="584775"/>
          </a:xfrm>
          <a:prstGeom prst="rect">
            <a:avLst/>
          </a:prstGeom>
          <a:noFill/>
        </p:spPr>
        <p:txBody>
          <a:bodyPr wrap="none" rtlCol="0">
            <a:spAutoFit/>
          </a:bodyPr>
          <a:lstStyle/>
          <a:p>
            <a:r>
              <a:rPr lang="en-GB" sz="3200" dirty="0">
                <a:solidFill>
                  <a:schemeClr val="bg1"/>
                </a:solidFill>
              </a:rPr>
              <a:t>OUTPUT OF THE CODE</a:t>
            </a:r>
            <a:r>
              <a:rPr lang="en-GB" dirty="0"/>
              <a: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0" y="978913"/>
            <a:ext cx="14141669" cy="7140327"/>
          </a:xfrm>
          <a:prstGeom prst="rect">
            <a:avLst/>
          </a:prstGeom>
        </p:spPr>
      </p:pic>
    </p:spTree>
    <p:extLst>
      <p:ext uri="{BB962C8B-B14F-4D97-AF65-F5344CB8AC3E}">
        <p14:creationId xmlns:p14="http://schemas.microsoft.com/office/powerpoint/2010/main" val="19599344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6092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Key Features of the Concession Management System</a:t>
            </a:r>
            <a:endParaRPr lang="en-US" sz="4450" dirty="0"/>
          </a:p>
        </p:txBody>
      </p:sp>
      <p:sp>
        <p:nvSpPr>
          <p:cNvPr id="4" name="Shape 1"/>
          <p:cNvSpPr/>
          <p:nvPr/>
        </p:nvSpPr>
        <p:spPr>
          <a:xfrm>
            <a:off x="6280190" y="3482578"/>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473904" y="3567589"/>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348257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Real-Time Inventory Tracking</a:t>
            </a:r>
            <a:endParaRPr lang="en-US" sz="2200" dirty="0"/>
          </a:p>
        </p:txBody>
      </p:sp>
      <p:sp>
        <p:nvSpPr>
          <p:cNvPr id="7" name="Text 4"/>
          <p:cNvSpPr/>
          <p:nvPr/>
        </p:nvSpPr>
        <p:spPr>
          <a:xfrm>
            <a:off x="7017306" y="432732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Track inventory levels across all concession stands.</a:t>
            </a:r>
            <a:endParaRPr lang="en-US" sz="1750" dirty="0"/>
          </a:p>
        </p:txBody>
      </p:sp>
      <p:sp>
        <p:nvSpPr>
          <p:cNvPr id="8" name="Shape 5"/>
          <p:cNvSpPr/>
          <p:nvPr/>
        </p:nvSpPr>
        <p:spPr>
          <a:xfrm>
            <a:off x="10171867" y="3482578"/>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10330339" y="3567589"/>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348257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Automated Ordering</a:t>
            </a:r>
            <a:endParaRPr lang="en-US" sz="2200" dirty="0"/>
          </a:p>
        </p:txBody>
      </p:sp>
      <p:sp>
        <p:nvSpPr>
          <p:cNvPr id="11" name="Text 8"/>
          <p:cNvSpPr/>
          <p:nvPr/>
        </p:nvSpPr>
        <p:spPr>
          <a:xfrm>
            <a:off x="10908983" y="432732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Place orders with vendors and manage deliveries.</a:t>
            </a:r>
            <a:endParaRPr lang="en-US" sz="1750" dirty="0"/>
          </a:p>
        </p:txBody>
      </p:sp>
      <p:sp>
        <p:nvSpPr>
          <p:cNvPr id="12" name="Shape 9"/>
          <p:cNvSpPr/>
          <p:nvPr/>
        </p:nvSpPr>
        <p:spPr>
          <a:xfrm>
            <a:off x="6280190" y="5535097"/>
            <a:ext cx="510302" cy="510302"/>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6439376" y="5620107"/>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7017306" y="55350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Sales Reporting and Analytics</a:t>
            </a:r>
            <a:endParaRPr lang="en-US" sz="2200" dirty="0"/>
          </a:p>
        </p:txBody>
      </p:sp>
      <p:sp>
        <p:nvSpPr>
          <p:cNvPr id="15" name="Text 12"/>
          <p:cNvSpPr/>
          <p:nvPr/>
        </p:nvSpPr>
        <p:spPr>
          <a:xfrm>
            <a:off x="7017306" y="63798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Generate insights on best-selling items and popular times.</a:t>
            </a:r>
            <a:endParaRPr lang="en-US" sz="1750" dirty="0"/>
          </a:p>
        </p:txBody>
      </p:sp>
      <p:sp>
        <p:nvSpPr>
          <p:cNvPr id="16" name="Shape 13"/>
          <p:cNvSpPr/>
          <p:nvPr/>
        </p:nvSpPr>
        <p:spPr>
          <a:xfrm>
            <a:off x="10171867" y="5535097"/>
            <a:ext cx="510302" cy="51030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10314503" y="5620107"/>
            <a:ext cx="22490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10908983" y="55350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Customer Feedback Integration</a:t>
            </a:r>
            <a:endParaRPr lang="en-US" sz="2200" dirty="0"/>
          </a:p>
        </p:txBody>
      </p:sp>
      <p:sp>
        <p:nvSpPr>
          <p:cNvPr id="19" name="Text 16"/>
          <p:cNvSpPr/>
          <p:nvPr/>
        </p:nvSpPr>
        <p:spPr>
          <a:xfrm>
            <a:off x="10908983" y="637984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Collect customer feedback for product improvement.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3554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Streamlining Order Processing and Fulfillment</a:t>
            </a:r>
            <a:endParaRPr lang="en-US" sz="4450" dirty="0"/>
          </a:p>
        </p:txBody>
      </p:sp>
      <p:sp>
        <p:nvSpPr>
          <p:cNvPr id="4" name="Shape 1"/>
          <p:cNvSpPr/>
          <p:nvPr/>
        </p:nvSpPr>
        <p:spPr>
          <a:xfrm>
            <a:off x="6280190" y="4002048"/>
            <a:ext cx="7556421" cy="2692003"/>
          </a:xfrm>
          <a:prstGeom prst="roundRect">
            <a:avLst>
              <a:gd name="adj" fmla="val 3539"/>
            </a:avLst>
          </a:prstGeom>
          <a:noFill/>
          <a:ln w="7620">
            <a:solidFill>
              <a:srgbClr val="FFFFFF">
                <a:alpha val="24000"/>
              </a:srgbClr>
            </a:solidFill>
            <a:prstDash val="solid"/>
          </a:ln>
        </p:spPr>
      </p:sp>
      <p:sp>
        <p:nvSpPr>
          <p:cNvPr id="5" name="Shape 2"/>
          <p:cNvSpPr/>
          <p:nvPr/>
        </p:nvSpPr>
        <p:spPr>
          <a:xfrm>
            <a:off x="6287810" y="4009668"/>
            <a:ext cx="7541181" cy="650319"/>
          </a:xfrm>
          <a:prstGeom prst="rect">
            <a:avLst/>
          </a:prstGeom>
          <a:solidFill>
            <a:srgbClr val="FFFFFF">
              <a:alpha val="4000"/>
            </a:srgbClr>
          </a:solidFill>
          <a:ln/>
        </p:spPr>
      </p:sp>
      <p:sp>
        <p:nvSpPr>
          <p:cNvPr id="6" name="Text 3"/>
          <p:cNvSpPr/>
          <p:nvPr/>
        </p:nvSpPr>
        <p:spPr>
          <a:xfrm>
            <a:off x="6514624" y="415337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Order Placement</a:t>
            </a:r>
            <a:endParaRPr lang="en-US" sz="1750" dirty="0"/>
          </a:p>
        </p:txBody>
      </p:sp>
      <p:sp>
        <p:nvSpPr>
          <p:cNvPr id="7" name="Text 4"/>
          <p:cNvSpPr/>
          <p:nvPr/>
        </p:nvSpPr>
        <p:spPr>
          <a:xfrm>
            <a:off x="10289024" y="415337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Automated order processing</a:t>
            </a:r>
            <a:endParaRPr lang="en-US" sz="1750" dirty="0"/>
          </a:p>
        </p:txBody>
      </p:sp>
      <p:sp>
        <p:nvSpPr>
          <p:cNvPr id="8" name="Shape 5"/>
          <p:cNvSpPr/>
          <p:nvPr/>
        </p:nvSpPr>
        <p:spPr>
          <a:xfrm>
            <a:off x="6287810" y="4659987"/>
            <a:ext cx="7541181" cy="1013222"/>
          </a:xfrm>
          <a:prstGeom prst="rect">
            <a:avLst/>
          </a:prstGeom>
          <a:solidFill>
            <a:srgbClr val="000000">
              <a:alpha val="4000"/>
            </a:srgbClr>
          </a:solidFill>
          <a:ln/>
        </p:spPr>
      </p:sp>
      <p:sp>
        <p:nvSpPr>
          <p:cNvPr id="9" name="Text 6"/>
          <p:cNvSpPr/>
          <p:nvPr/>
        </p:nvSpPr>
        <p:spPr>
          <a:xfrm>
            <a:off x="6514624" y="480369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Order Tracking</a:t>
            </a:r>
            <a:endParaRPr lang="en-US" sz="1750" dirty="0"/>
          </a:p>
        </p:txBody>
      </p:sp>
      <p:sp>
        <p:nvSpPr>
          <p:cNvPr id="10" name="Text 7"/>
          <p:cNvSpPr/>
          <p:nvPr/>
        </p:nvSpPr>
        <p:spPr>
          <a:xfrm>
            <a:off x="10289024" y="480369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Real-time updates on order status</a:t>
            </a:r>
            <a:endParaRPr lang="en-US" sz="1750" dirty="0"/>
          </a:p>
        </p:txBody>
      </p:sp>
      <p:sp>
        <p:nvSpPr>
          <p:cNvPr id="11" name="Shape 8"/>
          <p:cNvSpPr/>
          <p:nvPr/>
        </p:nvSpPr>
        <p:spPr>
          <a:xfrm>
            <a:off x="6287810" y="5673209"/>
            <a:ext cx="7541181" cy="1013222"/>
          </a:xfrm>
          <a:prstGeom prst="rect">
            <a:avLst/>
          </a:prstGeom>
          <a:solidFill>
            <a:srgbClr val="FFFFFF">
              <a:alpha val="4000"/>
            </a:srgbClr>
          </a:solidFill>
          <a:ln/>
        </p:spPr>
      </p:sp>
      <p:sp>
        <p:nvSpPr>
          <p:cNvPr id="12" name="Text 9"/>
          <p:cNvSpPr/>
          <p:nvPr/>
        </p:nvSpPr>
        <p:spPr>
          <a:xfrm>
            <a:off x="6514624" y="581691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Fulfillment</a:t>
            </a:r>
            <a:endParaRPr lang="en-US" sz="1750" dirty="0"/>
          </a:p>
        </p:txBody>
      </p:sp>
      <p:sp>
        <p:nvSpPr>
          <p:cNvPr id="13" name="Text 10"/>
          <p:cNvSpPr/>
          <p:nvPr/>
        </p:nvSpPr>
        <p:spPr>
          <a:xfrm>
            <a:off x="10289024" y="581691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Optimized routes for delivery to concession stands</a:t>
            </a:r>
            <a:endParaRPr lang="en-US" sz="1750" dirty="0"/>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54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Future Enhancements</a:t>
            </a:r>
            <a:endParaRPr lang="en-US" sz="4450" dirty="0"/>
          </a:p>
        </p:txBody>
      </p:sp>
      <p:pic>
        <p:nvPicPr>
          <p:cNvPr id="4" name="Image 1" descr="preencoded.png"/>
          <p:cNvPicPr>
            <a:picLocks noChangeAspect="1"/>
          </p:cNvPicPr>
          <p:nvPr/>
        </p:nvPicPr>
        <p:blipFill>
          <a:blip r:embed="rId4"/>
          <a:stretch>
            <a:fillRect/>
          </a:stretch>
        </p:blipFill>
        <p:spPr>
          <a:xfrm>
            <a:off x="6280190" y="2466261"/>
            <a:ext cx="566976" cy="566976"/>
          </a:xfrm>
          <a:prstGeom prst="rect">
            <a:avLst/>
          </a:prstGeom>
        </p:spPr>
      </p:pic>
      <p:sp>
        <p:nvSpPr>
          <p:cNvPr id="5" name="Text 1"/>
          <p:cNvSpPr/>
          <p:nvPr/>
        </p:nvSpPr>
        <p:spPr>
          <a:xfrm>
            <a:off x="6280190" y="3260050"/>
            <a:ext cx="328005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Mobile App Integration</a:t>
            </a:r>
            <a:endParaRPr lang="en-US" sz="2200" dirty="0"/>
          </a:p>
        </p:txBody>
      </p:sp>
      <p:sp>
        <p:nvSpPr>
          <p:cNvPr id="6" name="Text 2"/>
          <p:cNvSpPr/>
          <p:nvPr/>
        </p:nvSpPr>
        <p:spPr>
          <a:xfrm>
            <a:off x="6280190" y="3605807"/>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Enable mobile ordering and loyalty programs.</a:t>
            </a:r>
            <a:endParaRPr lang="en-US" sz="1750" dirty="0"/>
          </a:p>
        </p:txBody>
      </p:sp>
      <p:pic>
        <p:nvPicPr>
          <p:cNvPr id="7" name="Image 2" descr="preencoded.png"/>
          <p:cNvPicPr>
            <a:picLocks noChangeAspect="1"/>
          </p:cNvPicPr>
          <p:nvPr/>
        </p:nvPicPr>
        <p:blipFill>
          <a:blip r:embed="rId5"/>
          <a:stretch>
            <a:fillRect/>
          </a:stretch>
        </p:blipFill>
        <p:spPr>
          <a:xfrm>
            <a:off x="10228421" y="2466261"/>
            <a:ext cx="566976" cy="566976"/>
          </a:xfrm>
          <a:prstGeom prst="rect">
            <a:avLst/>
          </a:prstGeom>
        </p:spPr>
      </p:pic>
      <p:sp>
        <p:nvSpPr>
          <p:cNvPr id="8" name="Text 3"/>
          <p:cNvSpPr/>
          <p:nvPr/>
        </p:nvSpPr>
        <p:spPr>
          <a:xfrm>
            <a:off x="10228421" y="3260050"/>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Robotics and Automation</a:t>
            </a:r>
            <a:endParaRPr lang="en-US" sz="2200" dirty="0"/>
          </a:p>
        </p:txBody>
      </p:sp>
      <p:sp>
        <p:nvSpPr>
          <p:cNvPr id="9" name="Text 4"/>
          <p:cNvSpPr/>
          <p:nvPr/>
        </p:nvSpPr>
        <p:spPr>
          <a:xfrm>
            <a:off x="10228421" y="410479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Explore robotic assistants for food preparation.</a:t>
            </a:r>
            <a:endParaRPr lang="en-US" sz="1750" dirty="0"/>
          </a:p>
        </p:txBody>
      </p:sp>
      <p:pic>
        <p:nvPicPr>
          <p:cNvPr id="10" name="Image 3" descr="preencoded.png"/>
          <p:cNvPicPr>
            <a:picLocks noChangeAspect="1"/>
          </p:cNvPicPr>
          <p:nvPr/>
        </p:nvPicPr>
        <p:blipFill>
          <a:blip r:embed="rId6"/>
          <a:stretch>
            <a:fillRect/>
          </a:stretch>
        </p:blipFill>
        <p:spPr>
          <a:xfrm>
            <a:off x="6280190" y="5511046"/>
            <a:ext cx="566976" cy="566976"/>
          </a:xfrm>
          <a:prstGeom prst="rect">
            <a:avLst/>
          </a:prstGeom>
        </p:spPr>
      </p:pic>
      <p:sp>
        <p:nvSpPr>
          <p:cNvPr id="11" name="Text 5"/>
          <p:cNvSpPr/>
          <p:nvPr/>
        </p:nvSpPr>
        <p:spPr>
          <a:xfrm>
            <a:off x="6280190" y="63048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Advanced Analytics</a:t>
            </a:r>
            <a:endParaRPr lang="en-US" sz="2200" dirty="0"/>
          </a:p>
        </p:txBody>
      </p:sp>
      <p:sp>
        <p:nvSpPr>
          <p:cNvPr id="12" name="Text 6"/>
          <p:cNvSpPr/>
          <p:nvPr/>
        </p:nvSpPr>
        <p:spPr>
          <a:xfrm>
            <a:off x="6280190" y="679525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Utilize AI for predictive modeling and insights.</a:t>
            </a:r>
            <a:endParaRPr lang="en-US" sz="1750" dirty="0"/>
          </a:p>
        </p:txBody>
      </p:sp>
      <p:pic>
        <p:nvPicPr>
          <p:cNvPr id="13" name="Image 4" descr="preencoded.png"/>
          <p:cNvPicPr>
            <a:picLocks noChangeAspect="1"/>
          </p:cNvPicPr>
          <p:nvPr/>
        </p:nvPicPr>
        <p:blipFill>
          <a:blip r:embed="rId7"/>
          <a:stretch>
            <a:fillRect/>
          </a:stretch>
        </p:blipFill>
        <p:spPr>
          <a:xfrm>
            <a:off x="10228421" y="5511046"/>
            <a:ext cx="566976" cy="566976"/>
          </a:xfrm>
          <a:prstGeom prst="rect">
            <a:avLst/>
          </a:prstGeom>
        </p:spPr>
      </p:pic>
      <p:sp>
        <p:nvSpPr>
          <p:cNvPr id="14" name="Text 7"/>
          <p:cNvSpPr/>
          <p:nvPr/>
        </p:nvSpPr>
        <p:spPr>
          <a:xfrm>
            <a:off x="10228421" y="6304836"/>
            <a:ext cx="308002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Cashless Transactions</a:t>
            </a:r>
            <a:endParaRPr lang="en-US" sz="2200" dirty="0"/>
          </a:p>
        </p:txBody>
      </p:sp>
      <p:sp>
        <p:nvSpPr>
          <p:cNvPr id="15" name="Text 8"/>
          <p:cNvSpPr/>
          <p:nvPr/>
        </p:nvSpPr>
        <p:spPr>
          <a:xfrm>
            <a:off x="10228421" y="679525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Implement contactless payment options.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217</Words>
  <Application>Microsoft Office PowerPoint</Application>
  <PresentationFormat>Custom</PresentationFormat>
  <Paragraphs>48</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Heebo</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Srikanth B</cp:lastModifiedBy>
  <cp:revision>9</cp:revision>
  <dcterms:created xsi:type="dcterms:W3CDTF">2024-09-27T04:48:22Z</dcterms:created>
  <dcterms:modified xsi:type="dcterms:W3CDTF">2024-09-28T13:33:07Z</dcterms:modified>
</cp:coreProperties>
</file>